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4621-E122-4C76-A97E-E35BD8DFD219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0297-4238-4D52-A560-81B12EEF7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4621-E122-4C76-A97E-E35BD8DFD219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0297-4238-4D52-A560-81B12EEF7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4621-E122-4C76-A97E-E35BD8DFD219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0297-4238-4D52-A560-81B12EEF7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4621-E122-4C76-A97E-E35BD8DFD219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0297-4238-4D52-A560-81B12EEF7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4621-E122-4C76-A97E-E35BD8DFD219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0297-4238-4D52-A560-81B12EEF7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4621-E122-4C76-A97E-E35BD8DFD219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0297-4238-4D52-A560-81B12EEF7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4621-E122-4C76-A97E-E35BD8DFD219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0297-4238-4D52-A560-81B12EEF7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4621-E122-4C76-A97E-E35BD8DFD219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0297-4238-4D52-A560-81B12EEF7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4621-E122-4C76-A97E-E35BD8DFD219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0297-4238-4D52-A560-81B12EEF7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4621-E122-4C76-A97E-E35BD8DFD219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0297-4238-4D52-A560-81B12EEF7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324621-E122-4C76-A97E-E35BD8DFD219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BF0297-4238-4D52-A560-81B12EEF7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324621-E122-4C76-A97E-E35BD8DFD219}" type="datetimeFigureOut">
              <a:rPr lang="en-US" smtClean="0"/>
              <a:pPr/>
              <a:t>4/5/2010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BF0297-4238-4D52-A560-81B12EEF75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solidFill>
                  <a:srgbClr val="FF0000"/>
                </a:solidFill>
              </a:rPr>
              <a:t>Automobile Efficiency</a:t>
            </a:r>
            <a:endParaRPr lang="en-US" sz="6600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Chelsea </a:t>
            </a:r>
            <a:r>
              <a:rPr lang="en-US" dirty="0" err="1" smtClean="0">
                <a:solidFill>
                  <a:schemeClr val="bg1"/>
                </a:solidFill>
              </a:rPr>
              <a:t>Meigs</a:t>
            </a:r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Current Science-period 4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What factors affect automobile gas mileage and emissions?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Rolling resistance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Tire pressure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Air resistance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Cooling system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Weight of car and cargo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Engine idling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Driving habits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ww.off-road.com/trucks4x4/data/articlestandard/trucks4x4/432008/559810/gas_prices_lar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29200" y="18288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How efficient is an automobile?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12% of the energy in gasoline results in kinetic energy if the vehicle is well-maintained.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8-10% if the vehicle is not well-maintained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0" name="Picture 2" descr="http://www.worldsmostunique.com/images/images/most-fuel-efficient-cars_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4191000"/>
            <a:ext cx="3692525" cy="2463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How much of the energy in the gasoline is actually used to move the automobile?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Only about 15% of the energy from the fuel you put in your tank gets used to move your car down the road or run useful accessories, such as air conditioning. 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The rest of the energy is lost to engine and driveline inefficiencies </a:t>
            </a:r>
            <a:r>
              <a:rPr lang="en-US" dirty="0" smtClean="0"/>
              <a:t>and idling.</a:t>
            </a:r>
            <a:endParaRPr lang="en-US" dirty="0"/>
          </a:p>
        </p:txBody>
      </p:sp>
      <p:pic>
        <p:nvPicPr>
          <p:cNvPr id="1026" name="Picture 2" descr="http://www.businesspundit.com/wp-content/uploads/2008/06/gasolin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5400" y="4953000"/>
            <a:ext cx="2868976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129</Words>
  <Application>Microsoft Office PowerPoint</Application>
  <PresentationFormat>On-screen Show (4:3)</PresentationFormat>
  <Paragraphs>20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Automobile Efficiency</vt:lpstr>
      <vt:lpstr>What factors affect automobile gas mileage and emissions?</vt:lpstr>
      <vt:lpstr>How efficient is an automobile?</vt:lpstr>
      <vt:lpstr>How much of the energy in the gasoline is actually used to move the automobile?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Automobile Efficiency</dc:title>
  <dc:creator>Student</dc:creator>
  <cp:lastModifiedBy>Meigs2</cp:lastModifiedBy>
  <cp:revision>6</cp:revision>
  <dcterms:created xsi:type="dcterms:W3CDTF">2010-04-01T14:50:13Z</dcterms:created>
  <dcterms:modified xsi:type="dcterms:W3CDTF">2010-04-05T15:27:06Z</dcterms:modified>
</cp:coreProperties>
</file>